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23D0-9DCD-1E44-89F2-584AC1C03DFB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3982E3A-3807-7C4A-9124-8E7FB035811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23D0-9DCD-1E44-89F2-584AC1C03DFB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E3A-3807-7C4A-9124-8E7FB0358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23D0-9DCD-1E44-89F2-584AC1C03DFB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E3A-3807-7C4A-9124-8E7FB0358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23D0-9DCD-1E44-89F2-584AC1C03DFB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E3A-3807-7C4A-9124-8E7FB0358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23D0-9DCD-1E44-89F2-584AC1C03DFB}" type="datetimeFigureOut">
              <a:rPr lang="en-US" smtClean="0"/>
              <a:t>3/1/19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E3A-3807-7C4A-9124-8E7FB035811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23D0-9DCD-1E44-89F2-584AC1C03DFB}" type="datetimeFigureOut">
              <a:rPr lang="en-US" smtClean="0"/>
              <a:t>3/1/19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E3A-3807-7C4A-9124-8E7FB0358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23D0-9DCD-1E44-89F2-584AC1C03DFB}" type="datetimeFigureOut">
              <a:rPr lang="en-US" smtClean="0"/>
              <a:t>3/1/19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E3A-3807-7C4A-9124-8E7FB0358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23D0-9DCD-1E44-89F2-584AC1C03DFB}" type="datetimeFigureOut">
              <a:rPr lang="en-US" smtClean="0"/>
              <a:t>3/1/19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E3A-3807-7C4A-9124-8E7FB0358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23D0-9DCD-1E44-89F2-584AC1C03DFB}" type="datetimeFigureOut">
              <a:rPr lang="en-US" smtClean="0"/>
              <a:t>3/1/19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E3A-3807-7C4A-9124-8E7FB03581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23D0-9DCD-1E44-89F2-584AC1C03DFB}" type="datetimeFigureOut">
              <a:rPr lang="en-US" smtClean="0"/>
              <a:t>3/1/19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E3A-3807-7C4A-9124-8E7FB03581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B23D0-9DCD-1E44-89F2-584AC1C03DFB}" type="datetimeFigureOut">
              <a:rPr lang="en-US" smtClean="0"/>
              <a:t>3/1/19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2E3A-3807-7C4A-9124-8E7FB035811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BDB23D0-9DCD-1E44-89F2-584AC1C03DFB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982E3A-3807-7C4A-9124-8E7FB035811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Tips to Lead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Leadership academy Units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01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CDH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Belief in Dignity of the Human Person</a:t>
            </a:r>
          </a:p>
          <a:p>
            <a:r>
              <a:rPr lang="en-US" dirty="0" smtClean="0"/>
              <a:t>Call to Full Participation in Community</a:t>
            </a:r>
          </a:p>
          <a:p>
            <a:r>
              <a:rPr lang="en-US" dirty="0" smtClean="0"/>
              <a:t>Right and Responsible Use of Power</a:t>
            </a:r>
          </a:p>
          <a:p>
            <a:r>
              <a:rPr lang="en-US" dirty="0" smtClean="0"/>
              <a:t>Preferential Attention to and Protection of Those </a:t>
            </a:r>
          </a:p>
          <a:p>
            <a:pPr marL="114300" indent="0">
              <a:buNone/>
            </a:pPr>
            <a:r>
              <a:rPr lang="en-US" dirty="0" smtClean="0"/>
              <a:t>    Who are Poor, Vulnerable and Excluded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Dignity of Work and Rights of Workers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Belief in Solidarity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Belief in Creativity and Care for God’s Creation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5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CDH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Sustainability– model of decision-making endures</a:t>
            </a:r>
          </a:p>
          <a:p>
            <a:endParaRPr lang="en-US" dirty="0"/>
          </a:p>
          <a:p>
            <a:r>
              <a:rPr lang="en-US" dirty="0" smtClean="0"/>
              <a:t>Collegiality—Working together for common good</a:t>
            </a:r>
          </a:p>
          <a:p>
            <a:endParaRPr lang="en-US" dirty="0"/>
          </a:p>
          <a:p>
            <a:r>
              <a:rPr lang="en-US" dirty="0" smtClean="0"/>
              <a:t>Transparency—be clear about purpose and goals</a:t>
            </a:r>
          </a:p>
          <a:p>
            <a:endParaRPr lang="en-US" dirty="0"/>
          </a:p>
          <a:p>
            <a:r>
              <a:rPr lang="en-US" dirty="0" smtClean="0"/>
              <a:t>Subsidiarity—people affected by the problem</a:t>
            </a:r>
          </a:p>
          <a:p>
            <a:pPr marL="114300" indent="0">
              <a:buNone/>
            </a:pPr>
            <a:r>
              <a:rPr lang="en-US" dirty="0" smtClean="0"/>
              <a:t>     help solve the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60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Suspend judgment</a:t>
            </a:r>
          </a:p>
          <a:p>
            <a:r>
              <a:rPr lang="en-US" dirty="0" smtClean="0"/>
              <a:t>Ask open-ended questions</a:t>
            </a:r>
          </a:p>
          <a:p>
            <a:r>
              <a:rPr lang="en-US" dirty="0" smtClean="0"/>
              <a:t>Draw out special interests</a:t>
            </a:r>
          </a:p>
          <a:p>
            <a:r>
              <a:rPr lang="en-US" dirty="0" smtClean="0"/>
              <a:t>Build the public trust</a:t>
            </a:r>
          </a:p>
          <a:p>
            <a:r>
              <a:rPr lang="en-US" dirty="0" smtClean="0"/>
              <a:t>Analyze the issues</a:t>
            </a:r>
          </a:p>
          <a:p>
            <a:r>
              <a:rPr lang="en-US" dirty="0" smtClean="0"/>
              <a:t>Know when to compromise and hold fast</a:t>
            </a:r>
          </a:p>
          <a:p>
            <a:r>
              <a:rPr lang="en-US" dirty="0" smtClean="0"/>
              <a:t>Engage and negotiate</a:t>
            </a:r>
          </a:p>
          <a:p>
            <a:r>
              <a:rPr lang="en-US" dirty="0" smtClean="0"/>
              <a:t>Develop capacity for public deliberation</a:t>
            </a:r>
          </a:p>
          <a:p>
            <a:r>
              <a:rPr lang="en-US" dirty="0" smtClean="0"/>
              <a:t>Understand use, misuse, non-use of power</a:t>
            </a:r>
          </a:p>
          <a:p>
            <a:r>
              <a:rPr lang="en-US" dirty="0" smtClean="0"/>
              <a:t>Value-driven calendar</a:t>
            </a:r>
          </a:p>
          <a:p>
            <a:r>
              <a:rPr lang="en-US" dirty="0" smtClean="0"/>
              <a:t>Prepare agendas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495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Transformational</a:t>
            </a:r>
          </a:p>
          <a:p>
            <a:endParaRPr lang="en-US" sz="2800" dirty="0"/>
          </a:p>
          <a:p>
            <a:r>
              <a:rPr lang="en-US" sz="2800" dirty="0" smtClean="0"/>
              <a:t>Team</a:t>
            </a:r>
          </a:p>
          <a:p>
            <a:endParaRPr lang="en-US" sz="2800" dirty="0"/>
          </a:p>
          <a:p>
            <a:r>
              <a:rPr lang="en-US" sz="2800" dirty="0" smtClean="0"/>
              <a:t>Servant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6068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Interpersonal</a:t>
            </a:r>
          </a:p>
          <a:p>
            <a:endParaRPr lang="en-US" sz="2800" dirty="0"/>
          </a:p>
          <a:p>
            <a:r>
              <a:rPr lang="en-US" sz="2800" dirty="0" smtClean="0"/>
              <a:t>Intrapersonal</a:t>
            </a:r>
          </a:p>
          <a:p>
            <a:endParaRPr lang="en-US" sz="2800" dirty="0"/>
          </a:p>
          <a:p>
            <a:r>
              <a:rPr lang="en-US" sz="2800" dirty="0" smtClean="0"/>
              <a:t>Communication</a:t>
            </a:r>
          </a:p>
          <a:p>
            <a:endParaRPr lang="en-US" sz="2800" dirty="0"/>
          </a:p>
          <a:p>
            <a:r>
              <a:rPr lang="en-US" sz="2800" dirty="0" smtClean="0"/>
              <a:t>Organization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826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Supply students with ways to lead</a:t>
            </a:r>
          </a:p>
          <a:p>
            <a:endParaRPr lang="en-US" dirty="0"/>
          </a:p>
          <a:p>
            <a:r>
              <a:rPr lang="en-US" dirty="0" smtClean="0"/>
              <a:t>Concrete skills and examples</a:t>
            </a:r>
          </a:p>
          <a:p>
            <a:endParaRPr lang="en-US" dirty="0"/>
          </a:p>
          <a:p>
            <a:r>
              <a:rPr lang="en-US" dirty="0" smtClean="0"/>
              <a:t>Designation on transcript</a:t>
            </a:r>
          </a:p>
          <a:p>
            <a:endParaRPr lang="en-US" dirty="0"/>
          </a:p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graders present their projects to </a:t>
            </a:r>
            <a:r>
              <a:rPr lang="en-US" smtClean="0"/>
              <a:t>11</a:t>
            </a:r>
            <a:r>
              <a:rPr lang="en-US" baseline="30000" smtClean="0"/>
              <a:t>th</a:t>
            </a:r>
            <a:r>
              <a:rPr lang="en-US" smtClean="0"/>
              <a:t> graders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2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168</TotalTime>
  <Words>184</Words>
  <Application>Microsoft Macintosh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Leadership academy Units</vt:lpstr>
      <vt:lpstr>CDH Principles</vt:lpstr>
      <vt:lpstr>CDH Standards</vt:lpstr>
      <vt:lpstr>Professional skills</vt:lpstr>
      <vt:lpstr>Leadership Styles</vt:lpstr>
      <vt:lpstr>Additional Units</vt:lpstr>
      <vt:lpstr>Outcomes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Academy Units</dc:title>
  <dc:creator>Cretin - Derham Hall</dc:creator>
  <cp:lastModifiedBy>Cretin - Derham Hall</cp:lastModifiedBy>
  <cp:revision>7</cp:revision>
  <dcterms:created xsi:type="dcterms:W3CDTF">2018-09-12T12:09:00Z</dcterms:created>
  <dcterms:modified xsi:type="dcterms:W3CDTF">2019-03-01T16:18:24Z</dcterms:modified>
</cp:coreProperties>
</file>